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86" autoAdjust="0"/>
    <p:restoredTop sz="94660"/>
  </p:normalViewPr>
  <p:slideViewPr>
    <p:cSldViewPr snapToGrid="0">
      <p:cViewPr varScale="1">
        <p:scale>
          <a:sx n="60" d="100"/>
          <a:sy n="60" d="100"/>
        </p:scale>
        <p:origin x="7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974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07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384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97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629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898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82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831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07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10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216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4CD0A-2F4F-4D8F-84EF-0DAF9A0B05C3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73EC6B8-424E-40AE-960D-9932246AB88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744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46090-DDBD-241D-2DD9-391CEC566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988828"/>
            <a:ext cx="9959163" cy="1936344"/>
          </a:xfrm>
        </p:spPr>
        <p:txBody>
          <a:bodyPr>
            <a:normAutofit fontScale="90000"/>
          </a:bodyPr>
          <a:lstStyle/>
          <a:p>
            <a:r>
              <a:rPr lang="en-US" sz="4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Paradigma</a:t>
            </a:r>
            <a:r>
              <a:rPr lang="en-US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b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EBF9B0-FEE1-28DF-8D2C-963FE12DF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1349" y="2676970"/>
            <a:ext cx="10416363" cy="1655762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Pertemuan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endParaRPr lang="en-US" sz="2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3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Konsep</a:t>
            </a:r>
            <a:r>
              <a:rPr lang="en-US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Dasar &amp; </a:t>
            </a:r>
            <a:r>
              <a:rPr lang="en-US" sz="3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Tantangan</a:t>
            </a:r>
            <a:r>
              <a:rPr lang="en-US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1ACF7E-126F-DB1F-29FF-7F5FDBC8F6FB}"/>
              </a:ext>
            </a:extLst>
          </p:cNvPr>
          <p:cNvSpPr txBox="1"/>
          <p:nvPr/>
        </p:nvSpPr>
        <p:spPr>
          <a:xfrm>
            <a:off x="486439" y="263018"/>
            <a:ext cx="6097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Magister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Ilmu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UPI Y.A.I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FFE60F-9841-E5D2-7A13-9B747148D811}"/>
              </a:ext>
            </a:extLst>
          </p:cNvPr>
          <p:cNvSpPr txBox="1"/>
          <p:nvPr/>
        </p:nvSpPr>
        <p:spPr>
          <a:xfrm>
            <a:off x="6096001" y="5188688"/>
            <a:ext cx="517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Assoc. Prof. Dr. Salman, S.E., </a:t>
            </a:r>
            <a:r>
              <a:rPr lang="en-US" sz="2800" dirty="0" err="1"/>
              <a:t>M.Si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826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CF209-12F8-F961-D0F6-7A3DE9FA6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Tantangan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AE36F-9D17-76D5-6750-53DEF6CDE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  <a:buNone/>
            </a:pP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Digitalisasi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  <a:tabLst>
                <a:tab pos="457200" algn="l"/>
              </a:tabLs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Overload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Disrupsi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media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tradisional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Tantangan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keamanan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</a:t>
            </a:r>
            <a:b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  <a:buNone/>
              <a:tabLst>
                <a:tab pos="457200" algn="l"/>
              </a:tabLst>
            </a:pP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Konflik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Pertentangan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kepentingan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SzPct val="99000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Resistensi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449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C97AE-391D-514A-D227-81708ECFA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Tantangan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0A8A-AE91-0677-E78A-4FD5C12D7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Globalisasi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Eksternal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adaptif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global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Tuntutan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keterbukaan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SzPct val="99000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Tekanan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stakeholder &amp; media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524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41EFF-4B88-B1DA-10D2-452B5CD3D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7CA9F-E5D9-3254-9F9E-72884777D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b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Seorang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manajer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mengirim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instruksi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via email,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karyawan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salah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paham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proyek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terlambat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akar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047993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B6BE2-62BD-3101-7528-8CBF45837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Tugas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F7E54-D076-E2BB-AC15-3DB2741FA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51288" cy="4351338"/>
          </a:xfrm>
        </p:spPr>
        <p:txBody>
          <a:bodyPr>
            <a:normAutofit/>
          </a:bodyPr>
          <a:lstStyle/>
          <a:p>
            <a:pPr marL="287338" marR="0" indent="-287338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Buat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Esai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2–3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halaman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7338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b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Tantangan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Era Digital”</a:t>
            </a:r>
          </a:p>
          <a:p>
            <a:pPr marL="287338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Pilih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nyata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NGO,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komunitas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Gunakan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minimal 2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akademik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jurnal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buSzPct val="100000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Kumpulkan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minggu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149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7616E-A321-9880-945B-7C6AECA8E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4DFAB-AD56-E86E-279D-B54D5C9DB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64812"/>
          </a:xfrm>
        </p:spPr>
        <p:txBody>
          <a:bodyPr>
            <a:normAutofit/>
          </a:bodyPr>
          <a:lstStyle/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Katherine Miller (2012). </a:t>
            </a: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Organizational Communication: Approaches and Processes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  <a:tabLst>
                <a:tab pos="457200" algn="l"/>
              </a:tabLst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 &amp;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Faules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(2011). </a:t>
            </a:r>
            <a:r>
              <a:rPr lang="en-US" sz="24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Strategi </a:t>
            </a:r>
            <a:r>
              <a:rPr lang="en-US" sz="24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Kinerja Perusahaan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  <a:tabLst>
                <a:tab pos="457200" algn="l"/>
              </a:tabLst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Andre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Hardjana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(2019). </a:t>
            </a:r>
            <a:r>
              <a:rPr lang="en-US" sz="24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Strategi </a:t>
            </a:r>
            <a:r>
              <a:rPr lang="en-US" sz="24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Interaksi</a:t>
            </a: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Kepemimpinan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99000"/>
              <a:tabLst>
                <a:tab pos="457200" algn="l"/>
              </a:tabLst>
            </a:pP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Jablin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Putnam (2001). </a:t>
            </a:r>
            <a:r>
              <a:rPr lang="en-US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New Handbook of Organizational Communication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8243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B8BCE-CEC6-3AA2-3F34-AE37D5284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6065"/>
            <a:ext cx="10515600" cy="1325563"/>
          </a:xfrm>
        </p:spPr>
        <p:txBody>
          <a:bodyPr/>
          <a:lstStyle/>
          <a:p>
            <a:pPr algn="ctr"/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832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53EE6-11C8-DE2E-3279-0C1D20538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Capaian</a:t>
            </a: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Pembelajaran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8A7EC-8385-0210-A1C7-D030B1A29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</a:endParaRPr>
          </a:p>
          <a:p>
            <a:pPr marL="342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Mahasiswa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mampu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menjelaskan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konsep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Mahasiswa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mampu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mengidentifikasi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tantangan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era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kontemporer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17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FB4BA-A69D-2224-4A0B-4AABB7225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Orientasi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Perkuliahan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CD083-C22E-AF96-CF27-4317C7D32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Mata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kuliah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membekali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mahasiswa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R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914400" algn="l"/>
              </a:tabLst>
            </a:pP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Pemahaman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teori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paradigma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914400" algn="l"/>
              </a:tabLst>
            </a:pP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isu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modern</a:t>
            </a:r>
          </a:p>
          <a:p>
            <a:pPr marR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914400" algn="l"/>
              </a:tabLst>
            </a:pP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Keterampilan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kritis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menghubungkan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teori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910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DC00E-5AE8-2841-263B-32B59748B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EB14F-2BA7-5675-646E-CE51CFAB6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Katherine Miller (2012):</a:t>
            </a:r>
            <a:b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penciptaan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pertukaran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jaringan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saling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bergantung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  <a:tabLst>
                <a:tab pos="457200" algn="l"/>
              </a:tabLst>
            </a:pP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 &amp;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Faules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(2011):</a:t>
            </a:r>
            <a:b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di mana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anggota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mempertahankan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mengubah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interaksi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Kata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kunci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–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interaksi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jaringan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SzPct val="100000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9238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CA4E6-E7C4-7B39-0332-63C359C87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Ruang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Lingkup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D49B4-D5BB-A6C7-3FDC-ADF244E4B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Internal: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kelompok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unit,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Eksternal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stakeholder,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mitra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media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Formal: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instruksi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SOP,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rapat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SzPct val="100000"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Informal: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obrolan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gosip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spontan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210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2564D-CC66-AB1F-0488-62CB81826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Karakteristik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81F44-3095-B4D7-56B0-15AECEBAD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Terikat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hierarki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Mencakup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formal &amp; informal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Dipengaruhi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budaya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Berorientasi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bersama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jaringan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kompleks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Dinamis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berubah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konteks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706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437-19DC-810F-E3B0-5233E4298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F9CDB-46EE-BF28-7408-85F4522AB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menyampaikan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instruksi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data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Motivasi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mendorong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karyawan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berprestasi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perilaku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Koordinasi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menyatukan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divisi</a:t>
            </a:r>
          </a:p>
          <a:p>
            <a:pPr>
              <a:buSzPct val="100000"/>
            </a:pPr>
            <a:r>
              <a:rPr lang="en-U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Ekspresi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emosional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menyalurkan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perasaan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membangun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559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D85CB-4584-E153-9E89-EF5BF0F3A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Pentingnya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B4811-B512-392B-EC5E-9B6A24085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urat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Menjamin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kelancaran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kolaborasi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iklim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budaya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positif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Membentuk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identitas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citra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Mendukung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pengambilan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SzPct val="100000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konflik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47765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7A731-F0FA-DD7B-582E-A68BE2E0C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Tantangan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5377F-3A93-FD0E-E7D8-4D3EDC179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Struktural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Birokrasi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hierarki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Hambatan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saluran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vertical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  <a:tabLst>
                <a:tab pos="457200" algn="l"/>
              </a:tabLst>
            </a:pPr>
            <a:endParaRPr lang="en-US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  <a:tabLst>
                <a:tab pos="457200" algn="l"/>
              </a:tabLst>
            </a:pP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Budaya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Perbedaan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latar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belakang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anggota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Isu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keberagaman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(diversity)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SzPct val="100000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2644298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</TotalTime>
  <Words>496</Words>
  <Application>Microsoft Office PowerPoint</Application>
  <PresentationFormat>Widescreen</PresentationFormat>
  <Paragraphs>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Gill Sans MT</vt:lpstr>
      <vt:lpstr>Symbol</vt:lpstr>
      <vt:lpstr>Gallery</vt:lpstr>
      <vt:lpstr>Paradigma Komunikasi Organisasi </vt:lpstr>
      <vt:lpstr>Capaian Pembelajaran</vt:lpstr>
      <vt:lpstr>Orientasi Perkuliahan</vt:lpstr>
      <vt:lpstr>Definisi Komunikasi Organisasi</vt:lpstr>
      <vt:lpstr>Ruang Lingkup Komunikasi Organisasi</vt:lpstr>
      <vt:lpstr>Karakteristik Komunikasi Organisasi</vt:lpstr>
      <vt:lpstr>Fungsi Komunikasi Organisasi</vt:lpstr>
      <vt:lpstr>Pentingnya Komunikasi Organisasi</vt:lpstr>
      <vt:lpstr>Tantangan Komunikasi Organisasi (1)</vt:lpstr>
      <vt:lpstr>Tantangan Komunikasi Organisasi (2)</vt:lpstr>
      <vt:lpstr>Tantangan Komunikasi Organisasi (3)</vt:lpstr>
      <vt:lpstr>Kasus </vt:lpstr>
      <vt:lpstr>Tugas 1</vt:lpstr>
      <vt:lpstr>Referensi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Arkan Said</dc:creator>
  <cp:lastModifiedBy>Arkan Said</cp:lastModifiedBy>
  <cp:revision>3</cp:revision>
  <dcterms:created xsi:type="dcterms:W3CDTF">2025-09-26T06:39:44Z</dcterms:created>
  <dcterms:modified xsi:type="dcterms:W3CDTF">2025-09-26T07:41:45Z</dcterms:modified>
</cp:coreProperties>
</file>